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2" r:id="rId3"/>
    <p:sldId id="270" r:id="rId4"/>
    <p:sldId id="259" r:id="rId5"/>
    <p:sldId id="260" r:id="rId6"/>
    <p:sldId id="261" r:id="rId7"/>
    <p:sldId id="268" r:id="rId8"/>
    <p:sldId id="264" r:id="rId9"/>
    <p:sldId id="265" r:id="rId10"/>
    <p:sldId id="266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92D05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2407-8126-4EE2-AF2B-30EC3E1E6025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2732-1253-45ED-B04C-827BB5FC4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32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2732-1253-45ED-B04C-827BB5FC46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75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7F0F-CA08-4EC9-A0FC-4D372F62FE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36B9E-8BE2-456E-A526-2B6FC5A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0ahUKEwi6itnltIzKAhUBYiYKHXZaC4QQjRwIBw&amp;url=http://www.maagdarmstoornis.nl/v2/index.php/de-normale-spijsvertering&amp;psig=AFQjCNGtOscztRaQ62isZRXhSHbAivPBFg&amp;ust=145186805199966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4.xml"/><Relationship Id="rId1" Type="http://schemas.openxmlformats.org/officeDocument/2006/relationships/video" Target="../media/media2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gebeurt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met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voeding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spijsverterin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7950" y="2461101"/>
            <a:ext cx="3848100" cy="280416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ontlasting</a:t>
            </a:r>
            <a:r>
              <a:rPr lang="en-US" sz="2400" dirty="0" smtClean="0"/>
              <a:t> </a:t>
            </a:r>
            <a:r>
              <a:rPr lang="en-US" sz="2400" dirty="0" err="1" smtClean="0"/>
              <a:t>gaat</a:t>
            </a:r>
            <a:r>
              <a:rPr lang="en-US" sz="2400" dirty="0" smtClean="0"/>
              <a:t> via de anus</a:t>
            </a:r>
          </a:p>
          <a:p>
            <a:endParaRPr lang="en-US" sz="2400" dirty="0"/>
          </a:p>
        </p:txBody>
      </p:sp>
      <p:pic>
        <p:nvPicPr>
          <p:cNvPr id="3078" name="Picture 6" descr="http://www.rijnstate.nl/upload_mm/f/6/9/2740_fullimage_anu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5" r="1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Huiswerk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3600" dirty="0" smtClean="0">
                <a:latin typeface="Arial" pitchFamily="34" charset="0"/>
                <a:cs typeface="Arial" pitchFamily="34" charset="0"/>
              </a:rPr>
              <a:t>Beschrijf de reis van de voeding door ons lichaam.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3600" dirty="0" smtClean="0">
                <a:latin typeface="Arial" pitchFamily="34" charset="0"/>
                <a:cs typeface="Arial" pitchFamily="34" charset="0"/>
              </a:rPr>
              <a:t>Wat doet de peristaltische beweging met de voeding?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Lever het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bij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Marieke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onderwijsassistent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5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Opdracht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Schrijf</a:t>
            </a:r>
            <a:r>
              <a:rPr lang="en-US" dirty="0" smtClean="0"/>
              <a:t> 5 </a:t>
            </a:r>
            <a:r>
              <a:rPr lang="en-US" dirty="0" err="1" smtClean="0"/>
              <a:t>woorden</a:t>
            </a:r>
            <a:r>
              <a:rPr lang="en-US" dirty="0" smtClean="0"/>
              <a:t> op die je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kent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zoek</a:t>
            </a:r>
            <a:r>
              <a:rPr lang="en-US" dirty="0" smtClean="0"/>
              <a:t> het in je </a:t>
            </a:r>
            <a:r>
              <a:rPr lang="en-US" dirty="0" err="1" smtClean="0"/>
              <a:t>woordenboek</a:t>
            </a:r>
            <a:r>
              <a:rPr lang="en-US" smtClean="0"/>
              <a:t> op.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18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gebeurt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met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voeding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irc_mi" descr="http://www.maagdarmstoornis.nl/v2/images/maagdarmstoornis/Peet/voeding/spijsverteringskanaal%20bron%20mijn%20klas.net%20transparant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53656"/>
            <a:ext cx="3781209" cy="467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171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mond</a:t>
            </a:r>
            <a:r>
              <a:rPr lang="en-US" dirty="0" smtClean="0"/>
              <a:t>: </a:t>
            </a:r>
            <a:r>
              <a:rPr lang="en-US" dirty="0" err="1" smtClean="0"/>
              <a:t>tanden</a:t>
            </a:r>
            <a:r>
              <a:rPr lang="en-US" dirty="0" smtClean="0"/>
              <a:t> en </a:t>
            </a:r>
            <a:r>
              <a:rPr lang="en-US" dirty="0" err="1" smtClean="0"/>
              <a:t>kiezen</a:t>
            </a:r>
            <a:r>
              <a:rPr lang="en-US" dirty="0" smtClean="0"/>
              <a:t> </a:t>
            </a:r>
            <a:r>
              <a:rPr lang="en-US" dirty="0" err="1" smtClean="0"/>
              <a:t>vermalen</a:t>
            </a:r>
            <a:r>
              <a:rPr lang="en-US" dirty="0" smtClean="0"/>
              <a:t> het </a:t>
            </a:r>
            <a:r>
              <a:rPr lang="en-US" dirty="0" err="1" smtClean="0"/>
              <a:t>voedsel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281" y="2514600"/>
            <a:ext cx="497736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48600" cy="14779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Slokdarm:brengt</a:t>
            </a:r>
            <a:r>
              <a:rPr lang="en-US" sz="3600" dirty="0" smtClean="0"/>
              <a:t> </a:t>
            </a:r>
            <a:r>
              <a:rPr lang="en-US" sz="3600" dirty="0" err="1" smtClean="0"/>
              <a:t>voedsel</a:t>
            </a:r>
            <a:r>
              <a:rPr lang="en-US" sz="3600" dirty="0" smtClean="0"/>
              <a:t> via de </a:t>
            </a:r>
            <a:r>
              <a:rPr lang="en-US" sz="3600" dirty="0" err="1" smtClean="0"/>
              <a:t>mond</a:t>
            </a:r>
            <a:r>
              <a:rPr lang="en-US" sz="3600" dirty="0" smtClean="0"/>
              <a:t> </a:t>
            </a:r>
            <a:r>
              <a:rPr lang="en-US" sz="3600" dirty="0" err="1" smtClean="0"/>
              <a:t>naar</a:t>
            </a:r>
            <a:r>
              <a:rPr lang="en-US" sz="3600" dirty="0" smtClean="0"/>
              <a:t> de </a:t>
            </a:r>
            <a:r>
              <a:rPr lang="en-US" sz="3600" dirty="0" err="1" smtClean="0"/>
              <a:t>maag</a:t>
            </a:r>
            <a:r>
              <a:rPr lang="en-US" sz="3600" dirty="0" smtClean="0"/>
              <a:t> via </a:t>
            </a:r>
            <a:r>
              <a:rPr lang="en-US" sz="3600" dirty="0" err="1" smtClean="0"/>
              <a:t>peristatische</a:t>
            </a:r>
            <a:r>
              <a:rPr lang="en-US" sz="3600" dirty="0" smtClean="0"/>
              <a:t> </a:t>
            </a:r>
            <a:r>
              <a:rPr lang="en-US" sz="3600" dirty="0" err="1" smtClean="0"/>
              <a:t>beweging</a:t>
            </a:r>
            <a:endParaRPr lang="en-US" sz="3600" dirty="0"/>
          </a:p>
        </p:txBody>
      </p:sp>
      <p:pic>
        <p:nvPicPr>
          <p:cNvPr id="4" name="peristaltische bewegingen slokdarm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309813" y="1600200"/>
            <a:ext cx="452596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maag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binnenste</a:t>
            </a:r>
            <a:r>
              <a:rPr lang="en-US" dirty="0" smtClean="0"/>
              <a:t> </a:t>
            </a:r>
            <a:r>
              <a:rPr lang="en-US" dirty="0" err="1" smtClean="0"/>
              <a:t>laag</a:t>
            </a:r>
            <a:r>
              <a:rPr lang="en-US" dirty="0" smtClean="0"/>
              <a:t> (</a:t>
            </a:r>
            <a:r>
              <a:rPr lang="en-US" dirty="0" err="1" smtClean="0"/>
              <a:t>slijmvlies</a:t>
            </a:r>
            <a:r>
              <a:rPr lang="en-US" dirty="0" smtClean="0"/>
              <a:t> ):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de </a:t>
            </a:r>
            <a:r>
              <a:rPr lang="en-US" dirty="0" err="1" smtClean="0"/>
              <a:t>slijm</a:t>
            </a:r>
            <a:r>
              <a:rPr lang="en-US" dirty="0" smtClean="0"/>
              <a:t>, </a:t>
            </a:r>
            <a:r>
              <a:rPr lang="en-US" dirty="0" err="1" smtClean="0"/>
              <a:t>zoutzuur</a:t>
            </a:r>
            <a:r>
              <a:rPr lang="en-US" dirty="0" smtClean="0"/>
              <a:t>, </a:t>
            </a:r>
            <a:r>
              <a:rPr lang="en-US" dirty="0" err="1" smtClean="0"/>
              <a:t>enzijmen</a:t>
            </a:r>
            <a:r>
              <a:rPr lang="en-US" dirty="0"/>
              <a:t>.</a:t>
            </a:r>
          </a:p>
        </p:txBody>
      </p:sp>
      <p:pic>
        <p:nvPicPr>
          <p:cNvPr id="6" name="010 De maag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7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.slidesharecdn.com/spijsverteringhro-100209020316-phpapp02/95/spijsvertering-hro-10-728.jpg?cb=1265681015">
            <a:hlinkClick r:id="" action="ppaction://hlinkshowjump?jump=nextslide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7" y="612774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370512" cy="304800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334000"/>
            <a:ext cx="5526088" cy="838200"/>
          </a:xfrm>
        </p:spPr>
        <p:txBody>
          <a:bodyPr>
            <a:normAutofit/>
          </a:bodyPr>
          <a:lstStyle/>
          <a:p>
            <a:r>
              <a:rPr lang="nl-NL" sz="2000" dirty="0" smtClean="0"/>
              <a:t>Opname:monosachariden,aminozuren,mineralen,</a:t>
            </a:r>
          </a:p>
          <a:p>
            <a:r>
              <a:rPr lang="nl-NL" sz="2000" dirty="0" smtClean="0"/>
              <a:t>vitamines,water</a:t>
            </a:r>
            <a:r>
              <a:rPr lang="nl-NL" sz="2000" dirty="0"/>
              <a:t>, glycerol,vetzuren</a:t>
            </a:r>
            <a:endParaRPr lang="en-US" sz="2000" dirty="0"/>
          </a:p>
        </p:txBody>
      </p:sp>
      <p:pic>
        <p:nvPicPr>
          <p:cNvPr id="5" name="Picture Placeholder 4" descr="Image result for functie dunne darm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 bwMode="auto">
          <a:xfrm>
            <a:off x="1792288" y="612775"/>
            <a:ext cx="6208712" cy="441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5562599"/>
            <a:ext cx="5065713" cy="685801"/>
          </a:xfrm>
        </p:spPr>
        <p:txBody>
          <a:bodyPr>
            <a:noAutofit/>
          </a:bodyPr>
          <a:lstStyle/>
          <a:p>
            <a:r>
              <a:rPr lang="en-US" sz="2400" b="0" dirty="0" err="1" smtClean="0"/>
              <a:t>Ende</a:t>
            </a:r>
            <a:r>
              <a:rPr lang="en-US" sz="2400" b="0" dirty="0" err="1"/>
              <a:t>l</a:t>
            </a:r>
            <a:r>
              <a:rPr lang="en-US" sz="2400" b="0" dirty="0" err="1" smtClean="0"/>
              <a:t>darm:verzameling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onverteerde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resten</a:t>
            </a:r>
            <a:endParaRPr lang="en-US" sz="2400" b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 descr="http://images.slideplayer.nl/8/2185363/slides/slide_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132735"/>
            <a:ext cx="670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113</Words>
  <Application>Microsoft Office PowerPoint</Application>
  <PresentationFormat>On-screen Show (4:3)</PresentationFormat>
  <Paragraphs>18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Wat gebeurt er met onze voeding?</vt:lpstr>
      <vt:lpstr>Opdracht</vt:lpstr>
      <vt:lpstr>Wat gebeurt er met onze voeding?</vt:lpstr>
      <vt:lpstr>De mond: tanden en kiezen vermalen het voedsel</vt:lpstr>
      <vt:lpstr>Slokdarm:brengt voedsel via de mond naar de maag via peristatische beweging</vt:lpstr>
      <vt:lpstr>De maag </vt:lpstr>
      <vt:lpstr>Slide 7</vt:lpstr>
      <vt:lpstr>Slide 8</vt:lpstr>
      <vt:lpstr>Endeldarm:verzameling onverteerde resten</vt:lpstr>
      <vt:lpstr>Slide 10</vt:lpstr>
      <vt:lpstr>Huiswerk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58</cp:revision>
  <dcterms:created xsi:type="dcterms:W3CDTF">2016-01-01T18:51:38Z</dcterms:created>
  <dcterms:modified xsi:type="dcterms:W3CDTF">2016-02-03T13:38:49Z</dcterms:modified>
</cp:coreProperties>
</file>